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941A0-2B7D-4DBB-970A-4FB4B408FEB4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D17FE-DC42-4EE7-AF0A-B7DFF66D84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D17FE-DC42-4EE7-AF0A-B7DFF66D84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99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FD2B4-1887-4BF8-B3A9-B5EC67F99039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44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76F6-1485-4533-BB95-78114F9FFFDF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1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D49E0-9F55-48A7-9514-7D73C635A31C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3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34D4-4679-4750-8692-3A498FF032DB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1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A6D8-E093-468E-8627-8A02C8E2FD65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18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E9A6-8785-4744-AB62-766538EE472C}" type="datetime1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6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555E8-CF96-4EFE-820F-79548C4D2827}" type="datetime1">
              <a:rPr lang="en-US" smtClean="0"/>
              <a:t>12/14/2011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8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3F4B4-5AEE-4D72-9996-2A06E219E88B}" type="datetime1">
              <a:rPr lang="en-US" smtClean="0"/>
              <a:t>12/14/2011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23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8CB9-A6A3-4935-A624-56D4B12F4828}" type="datetime1">
              <a:rPr lang="en-US" smtClean="0"/>
              <a:t>12/14/2011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8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C7A0-D49B-40DC-B5D2-A7EBEDC08E2F}" type="datetime1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8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DB821-FABA-407A-945E-E9A34D6C3FDF}" type="datetime1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7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ave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165AD-E6FE-4D70-8CC9-1DF4416883B3}" type="datetime1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By: Myriam Bekkoucha 7BB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0A7A-8E60-4018-81BB-A923FC665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4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hutterstock.com/display_pic_with_logo/87534/87534,1243443357,1/stock-vector-pop-art-objects-food-and-market-3104630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5" t="4074" r="3605" b="8272"/>
          <a:stretch/>
        </p:blipFill>
        <p:spPr bwMode="auto">
          <a:xfrm>
            <a:off x="1145822" y="7948"/>
            <a:ext cx="6838244" cy="688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848600" cy="28194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2060"/>
                </a:solidFill>
                <a:latin typeface="Bodoni MT" pitchFamily="18" charset="0"/>
              </a:rPr>
              <a:t>Genetically Modified Foods</a:t>
            </a:r>
            <a:endParaRPr lang="en-US" sz="7200" dirty="0">
              <a:solidFill>
                <a:srgbClr val="002060"/>
              </a:solidFill>
              <a:latin typeface="Bodoni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By: </a:t>
            </a:r>
            <a:r>
              <a:rPr lang="en-US" dirty="0" err="1" smtClean="0">
                <a:solidFill>
                  <a:srgbClr val="92D050"/>
                </a:solidFill>
              </a:rPr>
              <a:t>Myriam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Bekkoucha</a:t>
            </a:r>
            <a:r>
              <a:rPr lang="en-US" dirty="0" smtClean="0">
                <a:solidFill>
                  <a:srgbClr val="92D050"/>
                </a:solidFill>
              </a:rPr>
              <a:t> 7BB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By: </a:t>
            </a:r>
            <a:r>
              <a:rPr lang="en-US" dirty="0" err="1" smtClean="0">
                <a:solidFill>
                  <a:srgbClr val="002060"/>
                </a:solidFill>
              </a:rPr>
              <a:t>Myriam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Bekkoucha</a:t>
            </a:r>
            <a:r>
              <a:rPr lang="en-US" dirty="0" smtClean="0">
                <a:solidFill>
                  <a:srgbClr val="002060"/>
                </a:solidFill>
              </a:rPr>
              <a:t> 7BB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MS90006928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2400" y="152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186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6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21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31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0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</a:t>
            </a:r>
            <a:r>
              <a:rPr lang="en-US" dirty="0" err="1" smtClean="0"/>
              <a:t>opionions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87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opinio</a:t>
            </a:r>
            <a:r>
              <a:rPr lang="en-US" dirty="0"/>
              <a:t>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5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 Myriam Bekkoucha 7BB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2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52</Words>
  <Application>Microsoft Office PowerPoint</Application>
  <PresentationFormat>On-screen Show (4:3)</PresentationFormat>
  <Paragraphs>16</Paragraphs>
  <Slides>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Genetically Modified Foods</vt:lpstr>
      <vt:lpstr>introduction</vt:lpstr>
      <vt:lpstr>advantages</vt:lpstr>
      <vt:lpstr>disadvantages</vt:lpstr>
      <vt:lpstr>Public opionions</vt:lpstr>
      <vt:lpstr>My opinion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Modified Foods</dc:title>
  <dc:creator>Student</dc:creator>
  <cp:lastModifiedBy>Student</cp:lastModifiedBy>
  <cp:revision>5</cp:revision>
  <dcterms:created xsi:type="dcterms:W3CDTF">2011-12-14T07:45:10Z</dcterms:created>
  <dcterms:modified xsi:type="dcterms:W3CDTF">2011-12-14T08:07:30Z</dcterms:modified>
</cp:coreProperties>
</file>